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12" r:id="rId2"/>
    <p:sldId id="293" r:id="rId3"/>
    <p:sldId id="314" r:id="rId4"/>
    <p:sldId id="295" r:id="rId5"/>
    <p:sldId id="315" r:id="rId6"/>
    <p:sldId id="298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4830" autoAdjust="0"/>
    <p:restoredTop sz="78768" autoAdjust="0"/>
  </p:normalViewPr>
  <p:slideViewPr>
    <p:cSldViewPr>
      <p:cViewPr varScale="1">
        <p:scale>
          <a:sx n="88" d="100"/>
          <a:sy n="88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66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92" cy="49665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802" y="0"/>
            <a:ext cx="2946292" cy="49665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965020F-0208-45E5-AC90-42631BBE5A56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01" y="4715788"/>
            <a:ext cx="5436874" cy="4466670"/>
          </a:xfrm>
          <a:prstGeom prst="rect">
            <a:avLst/>
          </a:prstGeom>
        </p:spPr>
        <p:txBody>
          <a:bodyPr vert="horz" lIns="91285" tIns="45642" rIns="91285" bIns="456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292" cy="49665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802" y="9428402"/>
            <a:ext cx="2946292" cy="49665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82ABE6C6-94CC-407E-A60F-12A168E867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BE6C6-94CC-407E-A60F-12A168E8670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BE6C6-94CC-407E-A60F-12A168E8670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CECA4D5-3044-423B-ACAA-8B26411A9CC9}" type="datetimeFigureOut">
              <a:rPr lang="fr-FR" smtClean="0"/>
              <a:pPr/>
              <a:t>10/08/2023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2047F-472D-4BC1-AFAF-96714730F7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Session </a:t>
            </a:r>
            <a:r>
              <a:rPr lang="fr-FR" sz="2800" dirty="0" smtClean="0">
                <a:solidFill>
                  <a:srgbClr val="FF0000"/>
                </a:solidFill>
              </a:rPr>
              <a:t>2023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résultats aux examens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 BAC technologique série STMG</a:t>
            </a:r>
            <a:br>
              <a:rPr lang="fr-FR" dirty="0" smtClean="0"/>
            </a:br>
            <a:r>
              <a:rPr lang="fr-FR" dirty="0" smtClean="0"/>
              <a:t>Résultats du LPO Nelson Mandela </a:t>
            </a:r>
            <a:r>
              <a:rPr lang="fr-FR" sz="2700" b="1" dirty="0" smtClean="0">
                <a:solidFill>
                  <a:srgbClr val="FF0000"/>
                </a:solidFill>
              </a:rPr>
              <a:t>session </a:t>
            </a:r>
            <a:r>
              <a:rPr lang="fr-FR" sz="2700" b="1" dirty="0" smtClean="0">
                <a:solidFill>
                  <a:srgbClr val="FF0000"/>
                </a:solidFill>
              </a:rPr>
              <a:t>2023</a:t>
            </a:r>
            <a:endParaRPr lang="fr-FR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79511" y="1527173"/>
          <a:ext cx="8712970" cy="475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767"/>
                <a:gridCol w="792827"/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  <a:gridCol w="871297"/>
              </a:tblGrid>
              <a:tr h="10912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Spécialités 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Nombre d’inscrits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Admis </a:t>
                      </a:r>
                      <a:r>
                        <a:rPr lang="fr-FR" sz="1000" dirty="0" smtClean="0"/>
                        <a:t>au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Refusés au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%  de réussite au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Inscrits au 2</a:t>
                      </a:r>
                      <a:r>
                        <a:rPr lang="fr-FR" sz="1000" baseline="30000" dirty="0" smtClean="0"/>
                        <a:t>nd</a:t>
                      </a:r>
                      <a:r>
                        <a:rPr lang="fr-FR" sz="100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Admis au 2</a:t>
                      </a:r>
                      <a:r>
                        <a:rPr lang="fr-FR" sz="1000" baseline="30000" dirty="0" smtClean="0"/>
                        <a:t>nd</a:t>
                      </a:r>
                      <a:r>
                        <a:rPr lang="fr-FR" sz="100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% de réussite au 2</a:t>
                      </a:r>
                      <a:r>
                        <a:rPr lang="fr-FR" sz="1000" baseline="30000" dirty="0" smtClean="0"/>
                        <a:t>nde</a:t>
                      </a:r>
                      <a:r>
                        <a:rPr lang="fr-FR" sz="1000" baseline="0" dirty="0" smtClean="0"/>
                        <a:t> groupe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Refusés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GLOBAL</a:t>
                      </a:r>
                      <a:endParaRPr lang="fr-FR" sz="1000" dirty="0"/>
                    </a:p>
                  </a:txBody>
                  <a:tcPr anchor="ctr"/>
                </a:tc>
              </a:tr>
              <a:tr h="70097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RHC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70.59%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88.24%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097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GF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94.12%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86421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MERCA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65.63%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84.38%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097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SIG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50%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66.67%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097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Total 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71.91%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93.33%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87.64%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fr-FR" dirty="0" smtClean="0"/>
              <a:t>Evolution des résultats bac </a:t>
            </a:r>
            <a:r>
              <a:rPr lang="fr-FR" dirty="0" smtClean="0"/>
              <a:t>technologique depuis 2018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85720" y="2500306"/>
          <a:ext cx="8679910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186"/>
                <a:gridCol w="1180954"/>
                <a:gridCol w="1180954"/>
                <a:gridCol w="1180954"/>
                <a:gridCol w="1180954"/>
                <a:gridCol w="1180954"/>
                <a:gridCol w="1180954"/>
              </a:tblGrid>
              <a:tr h="64141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Session  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2023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100166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Taux de réussite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85.3%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88.1%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91.5%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90.72%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90.29%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87.64%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111216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BAC PRO &amp; CAP </a:t>
            </a:r>
            <a:r>
              <a:rPr lang="fr-FR" sz="2800" b="1" dirty="0" smtClean="0">
                <a:solidFill>
                  <a:schemeClr val="tx1"/>
                </a:solidFill>
              </a:rPr>
              <a:t>session 2023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résultats du LPO Nelson Mandela 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14282" y="1643050"/>
          <a:ext cx="8715439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814394"/>
                <a:gridCol w="871544"/>
                <a:gridCol w="871544"/>
                <a:gridCol w="871544"/>
                <a:gridCol w="871544"/>
                <a:gridCol w="871544"/>
                <a:gridCol w="871544"/>
                <a:gridCol w="742952"/>
                <a:gridCol w="1000135"/>
              </a:tblGrid>
              <a:tr h="560402">
                <a:tc rowSpan="2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r>
                        <a:rPr lang="fr-FR" sz="1400" baseline="30000" dirty="0" smtClean="0"/>
                        <a:t>er</a:t>
                      </a:r>
                      <a:r>
                        <a:rPr lang="fr-FR" sz="1400" dirty="0" smtClean="0"/>
                        <a:t> GROUPE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r>
                        <a:rPr lang="fr-FR" sz="1400" baseline="30000" dirty="0" smtClean="0"/>
                        <a:t>nd</a:t>
                      </a:r>
                      <a:r>
                        <a:rPr lang="fr-FR" sz="1400" dirty="0" smtClean="0"/>
                        <a:t> GROUPE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REFUSES</a:t>
                      </a:r>
                      <a:endParaRPr lang="fr-FR" sz="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GLOBAL</a:t>
                      </a:r>
                      <a:endParaRPr lang="fr-FR" sz="12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6872">
                <a:tc v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Inscrits 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Admis 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Refusés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Taux</a:t>
                      </a:r>
                      <a:r>
                        <a:rPr lang="fr-FR" sz="1400" baseline="0" dirty="0" smtClean="0"/>
                        <a:t> de réussite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Inscrits 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Admis 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Taux de réussite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062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AGORA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</a:rPr>
                        <a:t>dont 7 éliminés</a:t>
                      </a:r>
                      <a:endParaRPr lang="fr-FR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71.43%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60.00%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(69.77%)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6040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ARCU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64.28%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66.67%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71.43%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124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Total 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55.13%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70%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64.10%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124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EPC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124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TOTAL SEP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97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71.13%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Evolution des résultats </a:t>
            </a:r>
            <a:r>
              <a:rPr lang="fr-FR" sz="2800" dirty="0" smtClean="0"/>
              <a:t>BAC </a:t>
            </a:r>
            <a:r>
              <a:rPr lang="fr-FR" sz="2800" dirty="0" smtClean="0"/>
              <a:t>PRO </a:t>
            </a:r>
            <a:r>
              <a:rPr lang="fr-FR" sz="2800" dirty="0" smtClean="0"/>
              <a:t>&amp; CAP</a:t>
            </a:r>
            <a:br>
              <a:rPr lang="fr-FR" sz="2800" dirty="0" smtClean="0"/>
            </a:br>
            <a:r>
              <a:rPr lang="fr-FR" sz="2800" dirty="0" smtClean="0"/>
              <a:t>depuis 2018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643995" cy="335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4"/>
                <a:gridCol w="1000132"/>
                <a:gridCol w="1129669"/>
                <a:gridCol w="1235640"/>
                <a:gridCol w="1235640"/>
                <a:gridCol w="1235640"/>
                <a:gridCol w="1235640"/>
              </a:tblGrid>
              <a:tr h="77851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Sessions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2023</a:t>
                      </a:r>
                      <a:endParaRPr lang="fr-FR" b="1" dirty="0"/>
                    </a:p>
                  </a:txBody>
                  <a:tcPr anchor="ctr"/>
                </a:tc>
              </a:tr>
              <a:tr h="778515">
                <a:tc>
                  <a:txBody>
                    <a:bodyPr/>
                    <a:lstStyle/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AGORA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76.9%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68.2%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81.13%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60.00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2204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METIERS DE L’ACCUEIL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86.2%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84.4%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85.2%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88.46%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90.48%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71.43%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7851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EPC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94.73%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 de BTS du LPO Nelson Mandela</a:t>
            </a:r>
            <a:br>
              <a:rPr lang="fr-FR" dirty="0" smtClean="0"/>
            </a:br>
            <a:r>
              <a:rPr lang="fr-FR" b="1" dirty="0" smtClean="0">
                <a:solidFill>
                  <a:schemeClr val="tx1"/>
                </a:solidFill>
              </a:rPr>
              <a:t>session </a:t>
            </a:r>
            <a:r>
              <a:rPr lang="fr-FR" b="1" dirty="0" smtClean="0">
                <a:solidFill>
                  <a:schemeClr val="tx1"/>
                </a:solidFill>
              </a:rPr>
              <a:t>2023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57158" y="1571612"/>
          <a:ext cx="8352933" cy="459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029231"/>
                <a:gridCol w="1193276"/>
                <a:gridCol w="1193276"/>
                <a:gridCol w="1193276"/>
                <a:gridCol w="1193276"/>
                <a:gridCol w="1193276"/>
              </a:tblGrid>
              <a:tr h="86300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Spécialités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Inscrits 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Présents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Admis 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Taux</a:t>
                      </a:r>
                      <a:r>
                        <a:rPr lang="fr-FR" sz="1600" baseline="0" dirty="0" smtClean="0"/>
                        <a:t> de réussite brut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Taux de réussite  (a/p)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Taux réussite  </a:t>
                      </a:r>
                      <a:r>
                        <a:rPr lang="fr-FR" sz="1600" dirty="0" smtClean="0"/>
                        <a:t>2022</a:t>
                      </a:r>
                      <a:endParaRPr lang="fr-FR" sz="1600" dirty="0"/>
                    </a:p>
                  </a:txBody>
                  <a:tcPr anchor="ctr"/>
                </a:tc>
              </a:tr>
              <a:tr h="56036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BTS CG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73.68%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73.68%</a:t>
                      </a:r>
                      <a:endParaRPr lang="fr-FR" b="1" dirty="0"/>
                    </a:p>
                  </a:txBody>
                  <a:tcPr anchor="ctr"/>
                </a:tc>
              </a:tr>
              <a:tr h="5993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BTS SAM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44.83%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48.15%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88.88%</a:t>
                      </a:r>
                      <a:endParaRPr lang="fr-FR" b="1" dirty="0"/>
                    </a:p>
                  </a:txBody>
                  <a:tcPr anchor="ctr"/>
                </a:tc>
              </a:tr>
              <a:tr h="83104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BTS SIO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25</a:t>
                      </a:r>
                    </a:p>
                    <a:p>
                      <a:pPr algn="ctr"/>
                      <a:r>
                        <a:rPr lang="fr-FR" sz="1400" b="1" dirty="0" smtClean="0"/>
                        <a:t>SLAM</a:t>
                      </a:r>
                      <a:r>
                        <a:rPr lang="fr-FR" sz="1400" b="1" baseline="0" dirty="0" smtClean="0"/>
                        <a:t> 14</a:t>
                      </a:r>
                    </a:p>
                    <a:p>
                      <a:pPr algn="ctr"/>
                      <a:r>
                        <a:rPr lang="fr-FR" sz="1400" b="1" baseline="0" dirty="0" smtClean="0"/>
                        <a:t>SISR 11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</a:t>
                      </a:r>
                    </a:p>
                    <a:p>
                      <a:pPr algn="ctr"/>
                      <a:r>
                        <a:rPr lang="fr-FR" sz="1400" b="1" dirty="0" smtClean="0"/>
                        <a:t>SLAM</a:t>
                      </a:r>
                      <a:r>
                        <a:rPr lang="fr-FR" sz="1400" b="1" baseline="0" dirty="0" smtClean="0"/>
                        <a:t> 10</a:t>
                      </a:r>
                    </a:p>
                    <a:p>
                      <a:pPr algn="ctr"/>
                      <a:r>
                        <a:rPr lang="fr-FR" sz="1400" b="1" baseline="0" dirty="0" smtClean="0"/>
                        <a:t>SISR 10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</a:t>
                      </a:r>
                    </a:p>
                    <a:p>
                      <a:pPr algn="ctr"/>
                      <a:r>
                        <a:rPr lang="fr-FR" sz="1400" b="1" dirty="0" smtClean="0"/>
                        <a:t>SLAM 7</a:t>
                      </a:r>
                    </a:p>
                    <a:p>
                      <a:pPr algn="ctr"/>
                      <a:r>
                        <a:rPr lang="fr-FR" sz="1400" b="1" dirty="0" smtClean="0"/>
                        <a:t>SISR 6</a:t>
                      </a:r>
                      <a:endParaRPr lang="fr-F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52%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65%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63.63%</a:t>
                      </a:r>
                      <a:endParaRPr lang="fr-FR" b="1" dirty="0"/>
                    </a:p>
                  </a:txBody>
                  <a:tcPr anchor="ctr"/>
                </a:tc>
              </a:tr>
              <a:tr h="817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BTS </a:t>
                      </a:r>
                      <a:r>
                        <a:rPr lang="fr-FR" dirty="0" smtClean="0"/>
                        <a:t>GPME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65.22%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71.43%</a:t>
                      </a:r>
                      <a:endParaRPr lang="fr-FR" b="1" dirty="0"/>
                    </a:p>
                  </a:txBody>
                  <a:tcPr anchor="ctr"/>
                </a:tc>
              </a:tr>
              <a:tr h="4726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BTS </a:t>
                      </a:r>
                      <a:r>
                        <a:rPr lang="fr-FR" dirty="0" smtClean="0"/>
                        <a:t>MCO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56.25%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56.25%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58.82%</a:t>
                      </a:r>
                      <a:endParaRPr lang="fr-FR" b="1" dirty="0"/>
                    </a:p>
                  </a:txBody>
                  <a:tcPr anchor="ctr"/>
                </a:tc>
              </a:tr>
              <a:tr h="4482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Totaux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55.65%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60.95%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71.13%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4074</TotalTime>
  <Words>372</Words>
  <Application>Microsoft Office PowerPoint</Application>
  <PresentationFormat>Affichage à l'écran (4:3)</PresentationFormat>
  <Paragraphs>216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Les résultats aux examens</vt:lpstr>
      <vt:lpstr>Résultats BAC technologique série STMG Résultats du LPO Nelson Mandela session 2023</vt:lpstr>
      <vt:lpstr>Evolution des résultats bac technologique depuis 2018</vt:lpstr>
      <vt:lpstr>BAC PRO &amp; CAP session 2023 résultats du LPO Nelson Mandela </vt:lpstr>
      <vt:lpstr>Evolution des résultats BAC PRO &amp; CAP depuis 2018</vt:lpstr>
      <vt:lpstr>Résultats de BTS du LPO Nelson Mandela session 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 prérentrée 2019</dc:title>
  <dc:creator>proviseur-adj</dc:creator>
  <cp:lastModifiedBy>Utilisateur Windows</cp:lastModifiedBy>
  <cp:revision>434</cp:revision>
  <dcterms:created xsi:type="dcterms:W3CDTF">2019-08-05T06:51:10Z</dcterms:created>
  <dcterms:modified xsi:type="dcterms:W3CDTF">2023-08-10T08:47:52Z</dcterms:modified>
</cp:coreProperties>
</file>